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Dosis"/>
      <p:regular r:id="rId19"/>
      <p:bold r:id="rId20"/>
    </p:embeddedFont>
    <p:embeddedFont>
      <p:font typeface="Aldrich"/>
      <p:regular r:id="rId21"/>
    </p:embeddedFont>
    <p:embeddedFont>
      <p:font typeface="Anaheim"/>
      <p:regular r:id="rId22"/>
    </p:embeddedFont>
    <p:embeddedFont>
      <p:font typeface="Bebas Neue"/>
      <p:regular r:id="rId23"/>
    </p:embeddedFont>
    <p:embeddedFont>
      <p:font typeface="P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bold.fntdata"/><Relationship Id="rId22" Type="http://schemas.openxmlformats.org/officeDocument/2006/relationships/font" Target="fonts/Anaheim-regular.fntdata"/><Relationship Id="rId21" Type="http://schemas.openxmlformats.org/officeDocument/2006/relationships/font" Target="fonts/Aldrich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osi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4e63b86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4e63b86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1f96ee0e9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1f96ee0e9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1f96ee0e9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1f96ee0e9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1f96ee0e9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1f96ee0e9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1f96ee0e9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1f96ee0e9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9502635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9502635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1f96ee0e9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1f96ee0e9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1170624" y="1060050"/>
            <a:ext cx="4397700" cy="24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1170625" y="3558750"/>
            <a:ext cx="43977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1531650" y="1544600"/>
            <a:ext cx="6080700" cy="17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1531650" y="3259075"/>
            <a:ext cx="60807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2874" l="2874" r="2874" t="28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991406" y="2054104"/>
            <a:ext cx="2414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subTitle"/>
          </p:nvPr>
        </p:nvSpPr>
        <p:spPr>
          <a:xfrm>
            <a:off x="5743073" y="2054109"/>
            <a:ext cx="2409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1991406" y="3639904"/>
            <a:ext cx="2414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5743073" y="3639902"/>
            <a:ext cx="2409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5" type="title"/>
          </p:nvPr>
        </p:nvSpPr>
        <p:spPr>
          <a:xfrm>
            <a:off x="992760" y="1622175"/>
            <a:ext cx="8505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6" type="title"/>
          </p:nvPr>
        </p:nvSpPr>
        <p:spPr>
          <a:xfrm>
            <a:off x="991321" y="3211145"/>
            <a:ext cx="8505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7" type="title"/>
          </p:nvPr>
        </p:nvSpPr>
        <p:spPr>
          <a:xfrm>
            <a:off x="4740819" y="1625275"/>
            <a:ext cx="8499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8" type="title"/>
          </p:nvPr>
        </p:nvSpPr>
        <p:spPr>
          <a:xfrm>
            <a:off x="4744685" y="3211135"/>
            <a:ext cx="8505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9" type="subTitle"/>
          </p:nvPr>
        </p:nvSpPr>
        <p:spPr>
          <a:xfrm>
            <a:off x="1991406" y="1651819"/>
            <a:ext cx="24141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3" type="subTitle"/>
          </p:nvPr>
        </p:nvSpPr>
        <p:spPr>
          <a:xfrm>
            <a:off x="5743079" y="1651825"/>
            <a:ext cx="24096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4" type="subTitle"/>
          </p:nvPr>
        </p:nvSpPr>
        <p:spPr>
          <a:xfrm>
            <a:off x="1991406" y="3237694"/>
            <a:ext cx="24141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5" type="subTitle"/>
          </p:nvPr>
        </p:nvSpPr>
        <p:spPr>
          <a:xfrm>
            <a:off x="5743079" y="3237693"/>
            <a:ext cx="24096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720000" y="2094322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3480147" y="2094322"/>
            <a:ext cx="217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2100073" y="3702775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4" type="subTitle"/>
          </p:nvPr>
        </p:nvSpPr>
        <p:spPr>
          <a:xfrm>
            <a:off x="4873121" y="3702775"/>
            <a:ext cx="217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5" type="subTitle"/>
          </p:nvPr>
        </p:nvSpPr>
        <p:spPr>
          <a:xfrm>
            <a:off x="6266095" y="2094321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6" type="subTitle"/>
          </p:nvPr>
        </p:nvSpPr>
        <p:spPr>
          <a:xfrm>
            <a:off x="724238" y="1695421"/>
            <a:ext cx="21495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7" type="subTitle"/>
          </p:nvPr>
        </p:nvSpPr>
        <p:spPr>
          <a:xfrm>
            <a:off x="3484685" y="1695421"/>
            <a:ext cx="2162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8" type="subTitle"/>
          </p:nvPr>
        </p:nvSpPr>
        <p:spPr>
          <a:xfrm>
            <a:off x="6270332" y="1695419"/>
            <a:ext cx="21498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9" type="subTitle"/>
          </p:nvPr>
        </p:nvSpPr>
        <p:spPr>
          <a:xfrm>
            <a:off x="2104461" y="3290380"/>
            <a:ext cx="21495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3" type="subTitle"/>
          </p:nvPr>
        </p:nvSpPr>
        <p:spPr>
          <a:xfrm>
            <a:off x="4877509" y="3290380"/>
            <a:ext cx="2162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7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713225" y="2572757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5"/>
          <p:cNvSpPr txBox="1"/>
          <p:nvPr>
            <p:ph hasCustomPrompt="1" idx="2" type="title"/>
          </p:nvPr>
        </p:nvSpPr>
        <p:spPr>
          <a:xfrm>
            <a:off x="2509325" y="1759725"/>
            <a:ext cx="1475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713225" y="3514968"/>
            <a:ext cx="50676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b="1842" l="3227" r="3227" t="46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720000" y="1215750"/>
            <a:ext cx="77040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4720375" y="1633625"/>
            <a:ext cx="34473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2" type="subTitle"/>
          </p:nvPr>
        </p:nvSpPr>
        <p:spPr>
          <a:xfrm>
            <a:off x="976325" y="1633625"/>
            <a:ext cx="34455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2514600" y="3245800"/>
            <a:ext cx="41148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1599300" y="1428225"/>
            <a:ext cx="59454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058375" y="2283057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084425" y="1470032"/>
            <a:ext cx="1015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58375" y="3225268"/>
            <a:ext cx="50676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3559375" y="1444813"/>
            <a:ext cx="48714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559375" y="3076788"/>
            <a:ext cx="48690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>
            <p:ph idx="2" type="pic"/>
          </p:nvPr>
        </p:nvSpPr>
        <p:spPr>
          <a:xfrm>
            <a:off x="713225" y="1252200"/>
            <a:ext cx="2639100" cy="2639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420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720000" y="1590938"/>
            <a:ext cx="3249000" cy="12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720000" y="2747379"/>
            <a:ext cx="32490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20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5184650" y="1591056"/>
            <a:ext cx="3246000" cy="12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5184775" y="2743200"/>
            <a:ext cx="32460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-1"/>
            <a:ext cx="9143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5192049" y="1983749"/>
            <a:ext cx="2505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" type="subTitle"/>
          </p:nvPr>
        </p:nvSpPr>
        <p:spPr>
          <a:xfrm>
            <a:off x="1446350" y="1983749"/>
            <a:ext cx="2505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3" type="subTitle"/>
          </p:nvPr>
        </p:nvSpPr>
        <p:spPr>
          <a:xfrm>
            <a:off x="1446350" y="1562546"/>
            <a:ext cx="25056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4" type="subTitle"/>
          </p:nvPr>
        </p:nvSpPr>
        <p:spPr>
          <a:xfrm>
            <a:off x="5192050" y="1562546"/>
            <a:ext cx="25056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4305" l="5610" r="5619" t="6924"/>
          <a:stretch/>
        </p:blipFill>
        <p:spPr>
          <a:xfrm>
            <a:off x="6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4720370" y="1633625"/>
            <a:ext cx="34473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2" type="subTitle"/>
          </p:nvPr>
        </p:nvSpPr>
        <p:spPr>
          <a:xfrm>
            <a:off x="976325" y="1633625"/>
            <a:ext cx="34455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720003" y="3401568"/>
            <a:ext cx="21753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2" type="subTitle"/>
          </p:nvPr>
        </p:nvSpPr>
        <p:spPr>
          <a:xfrm>
            <a:off x="3484350" y="3401568"/>
            <a:ext cx="2175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3" type="subTitle"/>
          </p:nvPr>
        </p:nvSpPr>
        <p:spPr>
          <a:xfrm>
            <a:off x="6248697" y="3400842"/>
            <a:ext cx="2175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4" type="subTitle"/>
          </p:nvPr>
        </p:nvSpPr>
        <p:spPr>
          <a:xfrm>
            <a:off x="720003" y="2999232"/>
            <a:ext cx="21753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5" type="subTitle"/>
          </p:nvPr>
        </p:nvSpPr>
        <p:spPr>
          <a:xfrm>
            <a:off x="3484350" y="2999232"/>
            <a:ext cx="21753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6" type="subTitle"/>
          </p:nvPr>
        </p:nvSpPr>
        <p:spPr>
          <a:xfrm>
            <a:off x="6248697" y="3002908"/>
            <a:ext cx="21753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1786186" y="2056494"/>
            <a:ext cx="210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2" type="subTitle"/>
          </p:nvPr>
        </p:nvSpPr>
        <p:spPr>
          <a:xfrm>
            <a:off x="5254814" y="2056494"/>
            <a:ext cx="210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3" type="subTitle"/>
          </p:nvPr>
        </p:nvSpPr>
        <p:spPr>
          <a:xfrm>
            <a:off x="1786186" y="3638175"/>
            <a:ext cx="210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4" type="subTitle"/>
          </p:nvPr>
        </p:nvSpPr>
        <p:spPr>
          <a:xfrm>
            <a:off x="5254814" y="3638175"/>
            <a:ext cx="210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5" type="subTitle"/>
          </p:nvPr>
        </p:nvSpPr>
        <p:spPr>
          <a:xfrm>
            <a:off x="1786186" y="1645207"/>
            <a:ext cx="2105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6" type="subTitle"/>
          </p:nvPr>
        </p:nvSpPr>
        <p:spPr>
          <a:xfrm>
            <a:off x="1786186" y="3226964"/>
            <a:ext cx="2105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7" type="subTitle"/>
          </p:nvPr>
        </p:nvSpPr>
        <p:spPr>
          <a:xfrm>
            <a:off x="5254811" y="1645207"/>
            <a:ext cx="21030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8" type="subTitle"/>
          </p:nvPr>
        </p:nvSpPr>
        <p:spPr>
          <a:xfrm>
            <a:off x="5254811" y="3226964"/>
            <a:ext cx="21030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720003" y="2094322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subTitle"/>
          </p:nvPr>
        </p:nvSpPr>
        <p:spPr>
          <a:xfrm>
            <a:off x="3486600" y="2094322"/>
            <a:ext cx="217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3" type="subTitle"/>
          </p:nvPr>
        </p:nvSpPr>
        <p:spPr>
          <a:xfrm>
            <a:off x="720003" y="3702775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4" type="subTitle"/>
          </p:nvPr>
        </p:nvSpPr>
        <p:spPr>
          <a:xfrm>
            <a:off x="3486600" y="3702775"/>
            <a:ext cx="217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5" type="subTitle"/>
          </p:nvPr>
        </p:nvSpPr>
        <p:spPr>
          <a:xfrm>
            <a:off x="6266097" y="2094321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6" type="subTitle"/>
          </p:nvPr>
        </p:nvSpPr>
        <p:spPr>
          <a:xfrm>
            <a:off x="6266097" y="3702775"/>
            <a:ext cx="2157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7" type="subTitle"/>
          </p:nvPr>
        </p:nvSpPr>
        <p:spPr>
          <a:xfrm>
            <a:off x="724203" y="1695421"/>
            <a:ext cx="21495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8" type="subTitle"/>
          </p:nvPr>
        </p:nvSpPr>
        <p:spPr>
          <a:xfrm>
            <a:off x="3490950" y="1695421"/>
            <a:ext cx="2162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9" type="subTitle"/>
          </p:nvPr>
        </p:nvSpPr>
        <p:spPr>
          <a:xfrm>
            <a:off x="6270147" y="1695419"/>
            <a:ext cx="21498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3" type="subTitle"/>
          </p:nvPr>
        </p:nvSpPr>
        <p:spPr>
          <a:xfrm>
            <a:off x="724203" y="3290380"/>
            <a:ext cx="21495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4" type="subTitle"/>
          </p:nvPr>
        </p:nvSpPr>
        <p:spPr>
          <a:xfrm>
            <a:off x="3490950" y="3290380"/>
            <a:ext cx="21621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5" type="subTitle"/>
          </p:nvPr>
        </p:nvSpPr>
        <p:spPr>
          <a:xfrm>
            <a:off x="6270147" y="3290379"/>
            <a:ext cx="21498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hasCustomPrompt="1" type="title"/>
          </p:nvPr>
        </p:nvSpPr>
        <p:spPr>
          <a:xfrm>
            <a:off x="3091425" y="546657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3091425" y="1300541"/>
            <a:ext cx="46968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hasCustomPrompt="1" idx="2" type="title"/>
          </p:nvPr>
        </p:nvSpPr>
        <p:spPr>
          <a:xfrm>
            <a:off x="3091425" y="1965581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/>
          <p:nvPr>
            <p:ph idx="3" type="subTitle"/>
          </p:nvPr>
        </p:nvSpPr>
        <p:spPr>
          <a:xfrm>
            <a:off x="3091425" y="2732177"/>
            <a:ext cx="46968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hasCustomPrompt="1" idx="4" type="title"/>
          </p:nvPr>
        </p:nvSpPr>
        <p:spPr>
          <a:xfrm>
            <a:off x="3091425" y="337890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9"/>
          <p:cNvSpPr txBox="1"/>
          <p:nvPr>
            <p:ph idx="5" type="subTitle"/>
          </p:nvPr>
        </p:nvSpPr>
        <p:spPr>
          <a:xfrm>
            <a:off x="3091425" y="4158216"/>
            <a:ext cx="4696800" cy="4482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4767" l="4758" r="4767" t="4758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>
            <p:ph hasCustomPrompt="1" type="title"/>
          </p:nvPr>
        </p:nvSpPr>
        <p:spPr>
          <a:xfrm>
            <a:off x="718170" y="1291061"/>
            <a:ext cx="2176200" cy="3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71967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2" type="subTitle"/>
          </p:nvPr>
        </p:nvSpPr>
        <p:spPr>
          <a:xfrm>
            <a:off x="719670" y="3412325"/>
            <a:ext cx="21732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hasCustomPrompt="1" idx="3" type="title"/>
          </p:nvPr>
        </p:nvSpPr>
        <p:spPr>
          <a:xfrm>
            <a:off x="3483900" y="1291061"/>
            <a:ext cx="2176200" cy="3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30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5" type="subTitle"/>
          </p:nvPr>
        </p:nvSpPr>
        <p:spPr>
          <a:xfrm>
            <a:off x="3485400" y="3412325"/>
            <a:ext cx="21732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hasCustomPrompt="1" idx="6" type="title"/>
          </p:nvPr>
        </p:nvSpPr>
        <p:spPr>
          <a:xfrm>
            <a:off x="6249630" y="1291061"/>
            <a:ext cx="2176200" cy="3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0"/>
          <p:cNvSpPr txBox="1"/>
          <p:nvPr>
            <p:ph idx="7" type="subTitle"/>
          </p:nvPr>
        </p:nvSpPr>
        <p:spPr>
          <a:xfrm>
            <a:off x="625113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8" type="subTitle"/>
          </p:nvPr>
        </p:nvSpPr>
        <p:spPr>
          <a:xfrm>
            <a:off x="6251130" y="3412325"/>
            <a:ext cx="2173200" cy="3933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7088" l="7096" r="7088" t="7096"/>
          <a:stretch/>
        </p:blipFill>
        <p:spPr>
          <a:xfrm>
            <a:off x="0" y="-1"/>
            <a:ext cx="9143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50"/>
            <a:ext cx="7704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title"/>
          </p:nvPr>
        </p:nvSpPr>
        <p:spPr>
          <a:xfrm>
            <a:off x="2137825" y="540000"/>
            <a:ext cx="6066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" type="subTitle"/>
          </p:nvPr>
        </p:nvSpPr>
        <p:spPr>
          <a:xfrm>
            <a:off x="2688325" y="1605812"/>
            <a:ext cx="52395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/>
        </p:nvSpPr>
        <p:spPr>
          <a:xfrm>
            <a:off x="2688336" y="3611950"/>
            <a:ext cx="5239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CRÉDITOS: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Esta plantilla para presentaciones es una creación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e incluye iconos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infografías e imágenes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018987" y="2155863"/>
            <a:ext cx="4707325" cy="447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2226" y="-108125"/>
            <a:ext cx="9528451" cy="53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5205" l="5205" r="5205" t="52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6595166" y="369727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720034" y="369727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6595166" y="3300725"/>
            <a:ext cx="18288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720034" y="3300725"/>
            <a:ext cx="18288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5" type="subTitle"/>
          </p:nvPr>
        </p:nvSpPr>
        <p:spPr>
          <a:xfrm>
            <a:off x="3657600" y="369727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6" type="subTitle"/>
          </p:nvPr>
        </p:nvSpPr>
        <p:spPr>
          <a:xfrm>
            <a:off x="3657600" y="3300725"/>
            <a:ext cx="1828800" cy="3945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/>
          <p:nvPr>
            <p:ph idx="7" type="pic"/>
          </p:nvPr>
        </p:nvSpPr>
        <p:spPr>
          <a:xfrm>
            <a:off x="961984" y="1672705"/>
            <a:ext cx="1344900" cy="134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5"/>
          <p:cNvSpPr/>
          <p:nvPr>
            <p:ph idx="8" type="pic"/>
          </p:nvPr>
        </p:nvSpPr>
        <p:spPr>
          <a:xfrm>
            <a:off x="3899550" y="1672705"/>
            <a:ext cx="1344900" cy="134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5"/>
          <p:cNvSpPr/>
          <p:nvPr>
            <p:ph idx="9" type="pic"/>
          </p:nvPr>
        </p:nvSpPr>
        <p:spPr>
          <a:xfrm>
            <a:off x="6837116" y="1672705"/>
            <a:ext cx="1344900" cy="1344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4555" l="7651" r="4397" t="7493"/>
          <a:stretch/>
        </p:blipFill>
        <p:spPr>
          <a:xfrm flipH="1"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720000" y="1825525"/>
            <a:ext cx="46581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713250" y="1587450"/>
            <a:ext cx="7717500" cy="19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type="title"/>
          </p:nvPr>
        </p:nvSpPr>
        <p:spPr>
          <a:xfrm>
            <a:off x="2135550" y="1498825"/>
            <a:ext cx="4872900" cy="15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96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135550" y="3180300"/>
            <a:ext cx="4872900" cy="6711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>
            <p:ph idx="2" type="pic"/>
          </p:nvPr>
        </p:nvSpPr>
        <p:spPr>
          <a:xfrm>
            <a:off x="0" y="-154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713225" y="4067875"/>
            <a:ext cx="7710900" cy="519600"/>
          </a:xfrm>
          <a:prstGeom prst="rect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 flipH="1">
            <a:off x="1170625" y="921000"/>
            <a:ext cx="5125500" cy="24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元智GAY BAR</a:t>
            </a:r>
            <a:endParaRPr b="1" sz="6000"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 flipH="1">
            <a:off x="1246825" y="3482550"/>
            <a:ext cx="4707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drich"/>
                <a:ea typeface="Aldrich"/>
                <a:cs typeface="Aldrich"/>
                <a:sym typeface="Aldrich"/>
              </a:rPr>
              <a:t>網頁期末專題</a:t>
            </a:r>
            <a:endParaRPr sz="2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63" y="-1341162"/>
            <a:ext cx="4707300" cy="447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6753325" y="3842050"/>
            <a:ext cx="2685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1112012 卓宇恒</a:t>
            </a:r>
            <a:endParaRPr sz="150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1112024 康承宇</a:t>
            </a:r>
            <a:endParaRPr sz="150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1112038 蕭聖宏</a:t>
            </a:r>
            <a:endParaRPr sz="150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1112028 伍奕潔</a:t>
            </a:r>
            <a:endParaRPr sz="70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¿QUÉ ES EL DÍA </a:t>
            </a:r>
            <a:r>
              <a:rPr lang="en"/>
              <a:t>DEL INTERNET?</a:t>
            </a:r>
            <a:endParaRPr/>
          </a:p>
        </p:txBody>
      </p:sp>
      <p:sp>
        <p:nvSpPr>
          <p:cNvPr id="301" name="Google Shape;301;p43"/>
          <p:cNvSpPr txBox="1"/>
          <p:nvPr>
            <p:ph idx="1" type="subTitle"/>
          </p:nvPr>
        </p:nvSpPr>
        <p:spPr>
          <a:xfrm>
            <a:off x="5192049" y="1983749"/>
            <a:ext cx="2505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tiene un nombre precioso y es el segundo planeta más cercano al Sol</a:t>
            </a:r>
            <a:endParaRPr/>
          </a:p>
        </p:txBody>
      </p:sp>
      <p:sp>
        <p:nvSpPr>
          <p:cNvPr id="302" name="Google Shape;302;p43"/>
          <p:cNvSpPr txBox="1"/>
          <p:nvPr>
            <p:ph idx="2" type="subTitle"/>
          </p:nvPr>
        </p:nvSpPr>
        <p:spPr>
          <a:xfrm>
            <a:off x="1446350" y="1983749"/>
            <a:ext cx="2505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Mercurio es el planeta más cercano al Sol y el más pequeño del sistema solar</a:t>
            </a:r>
            <a:endParaRPr/>
          </a:p>
        </p:txBody>
      </p:sp>
      <p:sp>
        <p:nvSpPr>
          <p:cNvPr id="303" name="Google Shape;303;p43"/>
          <p:cNvSpPr txBox="1"/>
          <p:nvPr>
            <p:ph idx="3" type="subTitle"/>
          </p:nvPr>
        </p:nvSpPr>
        <p:spPr>
          <a:xfrm>
            <a:off x="1446350" y="1562546"/>
            <a:ext cx="2505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país</a:t>
            </a:r>
            <a:endParaRPr/>
          </a:p>
        </p:txBody>
      </p:sp>
      <p:sp>
        <p:nvSpPr>
          <p:cNvPr id="304" name="Google Shape;304;p43"/>
          <p:cNvSpPr txBox="1"/>
          <p:nvPr>
            <p:ph idx="4" type="subTitle"/>
          </p:nvPr>
        </p:nvSpPr>
        <p:spPr>
          <a:xfrm>
            <a:off x="5192050" y="1562546"/>
            <a:ext cx="2505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mundo</a:t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2175950" y="3557599"/>
            <a:ext cx="1046400" cy="1046400"/>
          </a:xfrm>
          <a:prstGeom prst="ellipse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5921650" y="3557599"/>
            <a:ext cx="1046400" cy="1046400"/>
          </a:xfrm>
          <a:prstGeom prst="ellipse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43"/>
          <p:cNvCxnSpPr>
            <a:stCxn id="302" idx="2"/>
            <a:endCxn id="305" idx="0"/>
          </p:cNvCxnSpPr>
          <p:nvPr/>
        </p:nvCxnSpPr>
        <p:spPr>
          <a:xfrm>
            <a:off x="2699150" y="2767349"/>
            <a:ext cx="0" cy="79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3"/>
          <p:cNvCxnSpPr>
            <a:stCxn id="301" idx="2"/>
            <a:endCxn id="306" idx="0"/>
          </p:cNvCxnSpPr>
          <p:nvPr/>
        </p:nvCxnSpPr>
        <p:spPr>
          <a:xfrm>
            <a:off x="6444849" y="2767349"/>
            <a:ext cx="0" cy="79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3"/>
          <p:cNvSpPr/>
          <p:nvPr/>
        </p:nvSpPr>
        <p:spPr>
          <a:xfrm>
            <a:off x="6158496" y="3794480"/>
            <a:ext cx="572709" cy="572627"/>
          </a:xfrm>
          <a:custGeom>
            <a:rect b="b" l="l" r="r" t="t"/>
            <a:pathLst>
              <a:path extrusionOk="0" h="13941" w="13943">
                <a:moveTo>
                  <a:pt x="4892" y="1178"/>
                </a:moveTo>
                <a:lnTo>
                  <a:pt x="4892" y="1178"/>
                </a:lnTo>
                <a:cubicBezTo>
                  <a:pt x="4413" y="1787"/>
                  <a:pt x="4067" y="2538"/>
                  <a:pt x="3826" y="3266"/>
                </a:cubicBezTo>
                <a:lnTo>
                  <a:pt x="2059" y="3266"/>
                </a:lnTo>
                <a:cubicBezTo>
                  <a:pt x="2774" y="2321"/>
                  <a:pt x="3757" y="1587"/>
                  <a:pt x="4892" y="1178"/>
                </a:cubicBezTo>
                <a:close/>
                <a:moveTo>
                  <a:pt x="6562" y="886"/>
                </a:moveTo>
                <a:lnTo>
                  <a:pt x="6562" y="3266"/>
                </a:lnTo>
                <a:lnTo>
                  <a:pt x="4690" y="3266"/>
                </a:lnTo>
                <a:cubicBezTo>
                  <a:pt x="5022" y="2362"/>
                  <a:pt x="5651" y="1193"/>
                  <a:pt x="6562" y="886"/>
                </a:cubicBezTo>
                <a:close/>
                <a:moveTo>
                  <a:pt x="7379" y="886"/>
                </a:moveTo>
                <a:cubicBezTo>
                  <a:pt x="8291" y="1193"/>
                  <a:pt x="8921" y="2362"/>
                  <a:pt x="9252" y="3266"/>
                </a:cubicBezTo>
                <a:lnTo>
                  <a:pt x="7379" y="3266"/>
                </a:lnTo>
                <a:lnTo>
                  <a:pt x="7379" y="886"/>
                </a:lnTo>
                <a:close/>
                <a:moveTo>
                  <a:pt x="9050" y="1178"/>
                </a:moveTo>
                <a:lnTo>
                  <a:pt x="9050" y="1178"/>
                </a:lnTo>
                <a:cubicBezTo>
                  <a:pt x="10186" y="1587"/>
                  <a:pt x="11168" y="2321"/>
                  <a:pt x="11882" y="3266"/>
                </a:cubicBezTo>
                <a:lnTo>
                  <a:pt x="10117" y="3266"/>
                </a:lnTo>
                <a:cubicBezTo>
                  <a:pt x="9876" y="2538"/>
                  <a:pt x="9528" y="1787"/>
                  <a:pt x="9050" y="1178"/>
                </a:cubicBezTo>
                <a:close/>
                <a:moveTo>
                  <a:pt x="3594" y="4082"/>
                </a:moveTo>
                <a:cubicBezTo>
                  <a:pt x="3409" y="4856"/>
                  <a:pt x="3301" y="5696"/>
                  <a:pt x="3274" y="6562"/>
                </a:cubicBezTo>
                <a:lnTo>
                  <a:pt x="832" y="6562"/>
                </a:lnTo>
                <a:cubicBezTo>
                  <a:pt x="889" y="5671"/>
                  <a:pt x="1139" y="4830"/>
                  <a:pt x="1537" y="4082"/>
                </a:cubicBezTo>
                <a:close/>
                <a:moveTo>
                  <a:pt x="6562" y="4083"/>
                </a:moveTo>
                <a:lnTo>
                  <a:pt x="6562" y="6562"/>
                </a:lnTo>
                <a:lnTo>
                  <a:pt x="4091" y="6562"/>
                </a:lnTo>
                <a:cubicBezTo>
                  <a:pt x="4119" y="5688"/>
                  <a:pt x="4237" y="4848"/>
                  <a:pt x="4436" y="4083"/>
                </a:cubicBezTo>
                <a:close/>
                <a:moveTo>
                  <a:pt x="9506" y="4083"/>
                </a:moveTo>
                <a:cubicBezTo>
                  <a:pt x="9705" y="4848"/>
                  <a:pt x="9823" y="5688"/>
                  <a:pt x="9851" y="6562"/>
                </a:cubicBezTo>
                <a:lnTo>
                  <a:pt x="7380" y="6562"/>
                </a:lnTo>
                <a:lnTo>
                  <a:pt x="7380" y="4083"/>
                </a:lnTo>
                <a:close/>
                <a:moveTo>
                  <a:pt x="12405" y="4083"/>
                </a:moveTo>
                <a:cubicBezTo>
                  <a:pt x="12804" y="4831"/>
                  <a:pt x="13051" y="5671"/>
                  <a:pt x="13110" y="6562"/>
                </a:cubicBezTo>
                <a:lnTo>
                  <a:pt x="10668" y="6562"/>
                </a:lnTo>
                <a:cubicBezTo>
                  <a:pt x="10642" y="5696"/>
                  <a:pt x="10533" y="4858"/>
                  <a:pt x="10348" y="4083"/>
                </a:cubicBezTo>
                <a:close/>
                <a:moveTo>
                  <a:pt x="3274" y="7379"/>
                </a:moveTo>
                <a:cubicBezTo>
                  <a:pt x="3301" y="8243"/>
                  <a:pt x="3409" y="9082"/>
                  <a:pt x="3594" y="9856"/>
                </a:cubicBezTo>
                <a:lnTo>
                  <a:pt x="1537" y="9856"/>
                </a:lnTo>
                <a:cubicBezTo>
                  <a:pt x="1139" y="9108"/>
                  <a:pt x="889" y="8270"/>
                  <a:pt x="832" y="7379"/>
                </a:cubicBezTo>
                <a:close/>
                <a:moveTo>
                  <a:pt x="6562" y="7379"/>
                </a:moveTo>
                <a:lnTo>
                  <a:pt x="6562" y="9856"/>
                </a:lnTo>
                <a:lnTo>
                  <a:pt x="4436" y="9856"/>
                </a:lnTo>
                <a:cubicBezTo>
                  <a:pt x="4237" y="9093"/>
                  <a:pt x="4119" y="8253"/>
                  <a:pt x="4091" y="7379"/>
                </a:cubicBezTo>
                <a:close/>
                <a:moveTo>
                  <a:pt x="9851" y="7376"/>
                </a:moveTo>
                <a:cubicBezTo>
                  <a:pt x="9823" y="8250"/>
                  <a:pt x="9705" y="9093"/>
                  <a:pt x="9506" y="9856"/>
                </a:cubicBezTo>
                <a:lnTo>
                  <a:pt x="7379" y="9856"/>
                </a:lnTo>
                <a:lnTo>
                  <a:pt x="7379" y="7376"/>
                </a:lnTo>
                <a:close/>
                <a:moveTo>
                  <a:pt x="13110" y="7376"/>
                </a:moveTo>
                <a:cubicBezTo>
                  <a:pt x="13051" y="8266"/>
                  <a:pt x="12804" y="9108"/>
                  <a:pt x="12405" y="9856"/>
                </a:cubicBezTo>
                <a:lnTo>
                  <a:pt x="10348" y="9856"/>
                </a:lnTo>
                <a:cubicBezTo>
                  <a:pt x="10532" y="9082"/>
                  <a:pt x="10642" y="8242"/>
                  <a:pt x="10668" y="7376"/>
                </a:cubicBezTo>
                <a:close/>
                <a:moveTo>
                  <a:pt x="3826" y="10673"/>
                </a:moveTo>
                <a:cubicBezTo>
                  <a:pt x="4065" y="11401"/>
                  <a:pt x="4413" y="12154"/>
                  <a:pt x="4892" y="12761"/>
                </a:cubicBezTo>
                <a:cubicBezTo>
                  <a:pt x="3757" y="12353"/>
                  <a:pt x="2774" y="11619"/>
                  <a:pt x="2059" y="10673"/>
                </a:cubicBezTo>
                <a:close/>
                <a:moveTo>
                  <a:pt x="11882" y="10670"/>
                </a:moveTo>
                <a:cubicBezTo>
                  <a:pt x="11168" y="11616"/>
                  <a:pt x="10186" y="12353"/>
                  <a:pt x="9050" y="12761"/>
                </a:cubicBezTo>
                <a:cubicBezTo>
                  <a:pt x="9528" y="12154"/>
                  <a:pt x="9876" y="11399"/>
                  <a:pt x="10117" y="10670"/>
                </a:cubicBezTo>
                <a:close/>
                <a:moveTo>
                  <a:pt x="6562" y="10673"/>
                </a:moveTo>
                <a:lnTo>
                  <a:pt x="6562" y="13055"/>
                </a:lnTo>
                <a:cubicBezTo>
                  <a:pt x="5651" y="12748"/>
                  <a:pt x="5022" y="11577"/>
                  <a:pt x="4690" y="10673"/>
                </a:cubicBezTo>
                <a:close/>
                <a:moveTo>
                  <a:pt x="9252" y="10670"/>
                </a:moveTo>
                <a:cubicBezTo>
                  <a:pt x="8921" y="11573"/>
                  <a:pt x="8291" y="12748"/>
                  <a:pt x="7379" y="13055"/>
                </a:cubicBezTo>
                <a:lnTo>
                  <a:pt x="7379" y="10670"/>
                </a:lnTo>
                <a:close/>
                <a:moveTo>
                  <a:pt x="6970" y="0"/>
                </a:moveTo>
                <a:cubicBezTo>
                  <a:pt x="3133" y="0"/>
                  <a:pt x="0" y="3132"/>
                  <a:pt x="0" y="6970"/>
                </a:cubicBezTo>
                <a:cubicBezTo>
                  <a:pt x="0" y="10807"/>
                  <a:pt x="3133" y="13940"/>
                  <a:pt x="6970" y="13940"/>
                </a:cubicBezTo>
                <a:cubicBezTo>
                  <a:pt x="10809" y="13940"/>
                  <a:pt x="13942" y="10807"/>
                  <a:pt x="13942" y="6970"/>
                </a:cubicBezTo>
                <a:cubicBezTo>
                  <a:pt x="13942" y="3132"/>
                  <a:pt x="10809" y="0"/>
                  <a:pt x="6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43"/>
          <p:cNvGrpSpPr/>
          <p:nvPr/>
        </p:nvGrpSpPr>
        <p:grpSpPr>
          <a:xfrm>
            <a:off x="2481027" y="3794449"/>
            <a:ext cx="436249" cy="572698"/>
            <a:chOff x="2393393" y="2153285"/>
            <a:chExt cx="286422" cy="376008"/>
          </a:xfrm>
        </p:grpSpPr>
        <p:sp>
          <p:nvSpPr>
            <p:cNvPr id="311" name="Google Shape;311;p43"/>
            <p:cNvSpPr/>
            <p:nvPr/>
          </p:nvSpPr>
          <p:spPr>
            <a:xfrm>
              <a:off x="2393393" y="2153285"/>
              <a:ext cx="286422" cy="376008"/>
            </a:xfrm>
            <a:custGeom>
              <a:rect b="b" l="l" r="r" t="t"/>
              <a:pathLst>
                <a:path extrusionOk="0" h="13943" w="10621">
                  <a:moveTo>
                    <a:pt x="5310" y="818"/>
                  </a:moveTo>
                  <a:cubicBezTo>
                    <a:pt x="7336" y="818"/>
                    <a:pt x="8985" y="2466"/>
                    <a:pt x="8985" y="4494"/>
                  </a:cubicBezTo>
                  <a:lnTo>
                    <a:pt x="8985" y="4497"/>
                  </a:lnTo>
                  <a:cubicBezTo>
                    <a:pt x="8983" y="6251"/>
                    <a:pt x="7838" y="7043"/>
                    <a:pt x="5310" y="10760"/>
                  </a:cubicBezTo>
                  <a:cubicBezTo>
                    <a:pt x="2782" y="7043"/>
                    <a:pt x="1636" y="6251"/>
                    <a:pt x="1634" y="4499"/>
                  </a:cubicBezTo>
                  <a:lnTo>
                    <a:pt x="1634" y="4494"/>
                  </a:lnTo>
                  <a:cubicBezTo>
                    <a:pt x="1634" y="2466"/>
                    <a:pt x="3283" y="818"/>
                    <a:pt x="5310" y="818"/>
                  </a:cubicBezTo>
                  <a:close/>
                  <a:moveTo>
                    <a:pt x="6334" y="10711"/>
                  </a:moveTo>
                  <a:cubicBezTo>
                    <a:pt x="8644" y="10878"/>
                    <a:pt x="9803" y="11556"/>
                    <a:pt x="9803" y="11900"/>
                  </a:cubicBezTo>
                  <a:cubicBezTo>
                    <a:pt x="9802" y="12032"/>
                    <a:pt x="9561" y="12363"/>
                    <a:pt x="8647" y="12668"/>
                  </a:cubicBezTo>
                  <a:cubicBezTo>
                    <a:pt x="7761" y="12963"/>
                    <a:pt x="6577" y="13126"/>
                    <a:pt x="5310" y="13126"/>
                  </a:cubicBezTo>
                  <a:cubicBezTo>
                    <a:pt x="4044" y="13126"/>
                    <a:pt x="2858" y="12963"/>
                    <a:pt x="1974" y="12668"/>
                  </a:cubicBezTo>
                  <a:cubicBezTo>
                    <a:pt x="1058" y="12363"/>
                    <a:pt x="817" y="12032"/>
                    <a:pt x="817" y="11900"/>
                  </a:cubicBezTo>
                  <a:cubicBezTo>
                    <a:pt x="817" y="11556"/>
                    <a:pt x="1975" y="10878"/>
                    <a:pt x="4285" y="10711"/>
                  </a:cubicBezTo>
                  <a:cubicBezTo>
                    <a:pt x="4502" y="11024"/>
                    <a:pt x="4731" y="11357"/>
                    <a:pt x="4969" y="11718"/>
                  </a:cubicBezTo>
                  <a:lnTo>
                    <a:pt x="5310" y="12229"/>
                  </a:lnTo>
                  <a:lnTo>
                    <a:pt x="5650" y="11718"/>
                  </a:lnTo>
                  <a:cubicBezTo>
                    <a:pt x="5889" y="11357"/>
                    <a:pt x="6117" y="11024"/>
                    <a:pt x="6334" y="10711"/>
                  </a:cubicBezTo>
                  <a:close/>
                  <a:moveTo>
                    <a:pt x="5310" y="1"/>
                  </a:moveTo>
                  <a:cubicBezTo>
                    <a:pt x="2833" y="1"/>
                    <a:pt x="817" y="2017"/>
                    <a:pt x="817" y="4494"/>
                  </a:cubicBezTo>
                  <a:lnTo>
                    <a:pt x="817" y="4499"/>
                  </a:lnTo>
                  <a:cubicBezTo>
                    <a:pt x="819" y="6333"/>
                    <a:pt x="1790" y="7227"/>
                    <a:pt x="3740" y="9942"/>
                  </a:cubicBezTo>
                  <a:cubicBezTo>
                    <a:pt x="2413" y="10086"/>
                    <a:pt x="0" y="10588"/>
                    <a:pt x="0" y="11900"/>
                  </a:cubicBezTo>
                  <a:cubicBezTo>
                    <a:pt x="0" y="12343"/>
                    <a:pt x="297" y="12970"/>
                    <a:pt x="1715" y="13442"/>
                  </a:cubicBezTo>
                  <a:cubicBezTo>
                    <a:pt x="2681" y="13764"/>
                    <a:pt x="3959" y="13943"/>
                    <a:pt x="5310" y="13943"/>
                  </a:cubicBezTo>
                  <a:cubicBezTo>
                    <a:pt x="6662" y="13943"/>
                    <a:pt x="7938" y="13764"/>
                    <a:pt x="8905" y="13442"/>
                  </a:cubicBezTo>
                  <a:cubicBezTo>
                    <a:pt x="10322" y="12970"/>
                    <a:pt x="10620" y="12343"/>
                    <a:pt x="10620" y="11900"/>
                  </a:cubicBezTo>
                  <a:cubicBezTo>
                    <a:pt x="10619" y="10588"/>
                    <a:pt x="8206" y="10086"/>
                    <a:pt x="6879" y="9942"/>
                  </a:cubicBezTo>
                  <a:cubicBezTo>
                    <a:pt x="8836" y="7219"/>
                    <a:pt x="9800" y="6330"/>
                    <a:pt x="9802" y="4499"/>
                  </a:cubicBezTo>
                  <a:lnTo>
                    <a:pt x="9802" y="4494"/>
                  </a:lnTo>
                  <a:cubicBezTo>
                    <a:pt x="9802" y="2017"/>
                    <a:pt x="7787" y="1"/>
                    <a:pt x="5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3"/>
            <p:cNvSpPr/>
            <p:nvPr/>
          </p:nvSpPr>
          <p:spPr>
            <a:xfrm>
              <a:off x="2459491" y="2197350"/>
              <a:ext cx="154227" cy="154254"/>
            </a:xfrm>
            <a:custGeom>
              <a:rect b="b" l="l" r="r" t="t"/>
              <a:pathLst>
                <a:path extrusionOk="0" h="5720" w="5719">
                  <a:moveTo>
                    <a:pt x="1869" y="1075"/>
                  </a:moveTo>
                  <a:cubicBezTo>
                    <a:pt x="1744" y="1477"/>
                    <a:pt x="1670" y="1956"/>
                    <a:pt x="1644" y="2451"/>
                  </a:cubicBezTo>
                  <a:lnTo>
                    <a:pt x="858" y="2451"/>
                  </a:lnTo>
                  <a:cubicBezTo>
                    <a:pt x="978" y="1859"/>
                    <a:pt x="1355" y="1361"/>
                    <a:pt x="1869" y="1075"/>
                  </a:cubicBezTo>
                  <a:close/>
                  <a:moveTo>
                    <a:pt x="2859" y="855"/>
                  </a:moveTo>
                  <a:cubicBezTo>
                    <a:pt x="2991" y="1023"/>
                    <a:pt x="3204" y="1566"/>
                    <a:pt x="3255" y="2451"/>
                  </a:cubicBezTo>
                  <a:lnTo>
                    <a:pt x="2462" y="2451"/>
                  </a:lnTo>
                  <a:cubicBezTo>
                    <a:pt x="2513" y="1566"/>
                    <a:pt x="2726" y="1023"/>
                    <a:pt x="2859" y="855"/>
                  </a:cubicBezTo>
                  <a:close/>
                  <a:moveTo>
                    <a:pt x="3850" y="1075"/>
                  </a:moveTo>
                  <a:lnTo>
                    <a:pt x="3850" y="1075"/>
                  </a:lnTo>
                  <a:cubicBezTo>
                    <a:pt x="4362" y="1361"/>
                    <a:pt x="4739" y="1859"/>
                    <a:pt x="4861" y="2451"/>
                  </a:cubicBezTo>
                  <a:lnTo>
                    <a:pt x="4073" y="2451"/>
                  </a:lnTo>
                  <a:cubicBezTo>
                    <a:pt x="4049" y="1956"/>
                    <a:pt x="3975" y="1477"/>
                    <a:pt x="3850" y="1075"/>
                  </a:cubicBezTo>
                  <a:close/>
                  <a:moveTo>
                    <a:pt x="1644" y="3268"/>
                  </a:moveTo>
                  <a:cubicBezTo>
                    <a:pt x="1670" y="3764"/>
                    <a:pt x="1744" y="4243"/>
                    <a:pt x="1869" y="4645"/>
                  </a:cubicBezTo>
                  <a:cubicBezTo>
                    <a:pt x="1355" y="4359"/>
                    <a:pt x="978" y="3861"/>
                    <a:pt x="858" y="3268"/>
                  </a:cubicBezTo>
                  <a:close/>
                  <a:moveTo>
                    <a:pt x="4859" y="3265"/>
                  </a:moveTo>
                  <a:cubicBezTo>
                    <a:pt x="4739" y="3857"/>
                    <a:pt x="4362" y="4359"/>
                    <a:pt x="3850" y="4645"/>
                  </a:cubicBezTo>
                  <a:cubicBezTo>
                    <a:pt x="3975" y="4243"/>
                    <a:pt x="4047" y="3761"/>
                    <a:pt x="4073" y="3265"/>
                  </a:cubicBezTo>
                  <a:close/>
                  <a:moveTo>
                    <a:pt x="3255" y="3268"/>
                  </a:moveTo>
                  <a:cubicBezTo>
                    <a:pt x="3204" y="4154"/>
                    <a:pt x="2991" y="4697"/>
                    <a:pt x="2859" y="4865"/>
                  </a:cubicBezTo>
                  <a:cubicBezTo>
                    <a:pt x="2726" y="4697"/>
                    <a:pt x="2515" y="4154"/>
                    <a:pt x="2462" y="3268"/>
                  </a:cubicBezTo>
                  <a:close/>
                  <a:moveTo>
                    <a:pt x="2859" y="1"/>
                  </a:moveTo>
                  <a:cubicBezTo>
                    <a:pt x="1283" y="1"/>
                    <a:pt x="0" y="1284"/>
                    <a:pt x="0" y="2860"/>
                  </a:cubicBezTo>
                  <a:cubicBezTo>
                    <a:pt x="0" y="4436"/>
                    <a:pt x="1283" y="5719"/>
                    <a:pt x="2859" y="5719"/>
                  </a:cubicBezTo>
                  <a:cubicBezTo>
                    <a:pt x="4436" y="5719"/>
                    <a:pt x="5719" y="4436"/>
                    <a:pt x="5719" y="2860"/>
                  </a:cubicBezTo>
                  <a:cubicBezTo>
                    <a:pt x="5719" y="1284"/>
                    <a:pt x="4436" y="1"/>
                    <a:pt x="2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94"/>
            <a:ext cx="9144001" cy="505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713225" y="2572757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網站時程規劃</a:t>
            </a:r>
            <a:endParaRPr/>
          </a:p>
        </p:txBody>
      </p:sp>
      <p:sp>
        <p:nvSpPr>
          <p:cNvPr id="319" name="Google Shape;319;p44"/>
          <p:cNvSpPr txBox="1"/>
          <p:nvPr>
            <p:ph idx="2" type="title"/>
          </p:nvPr>
        </p:nvSpPr>
        <p:spPr>
          <a:xfrm>
            <a:off x="2509325" y="1759725"/>
            <a:ext cx="147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0" name="Google Shape;320;p44"/>
          <p:cNvSpPr txBox="1"/>
          <p:nvPr>
            <p:ph idx="1" type="subTitle"/>
          </p:nvPr>
        </p:nvSpPr>
        <p:spPr>
          <a:xfrm>
            <a:off x="713225" y="3514968"/>
            <a:ext cx="50676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網站時程規劃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775" y="1221425"/>
            <a:ext cx="6439350" cy="3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713225" y="2572750"/>
            <a:ext cx="726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網站執行進度與遭遇問題</a:t>
            </a:r>
            <a:endParaRPr/>
          </a:p>
        </p:txBody>
      </p:sp>
      <p:sp>
        <p:nvSpPr>
          <p:cNvPr id="332" name="Google Shape;332;p46"/>
          <p:cNvSpPr txBox="1"/>
          <p:nvPr>
            <p:ph idx="2" type="title"/>
          </p:nvPr>
        </p:nvSpPr>
        <p:spPr>
          <a:xfrm>
            <a:off x="2509325" y="1759725"/>
            <a:ext cx="147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46"/>
          <p:cNvSpPr txBox="1"/>
          <p:nvPr>
            <p:ph idx="1" type="subTitle"/>
          </p:nvPr>
        </p:nvSpPr>
        <p:spPr>
          <a:xfrm>
            <a:off x="713225" y="3514968"/>
            <a:ext cx="50676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網站執行進度與遭遇問題</a:t>
            </a:r>
            <a:endParaRPr/>
          </a:p>
        </p:txBody>
      </p:sp>
      <p:sp>
        <p:nvSpPr>
          <p:cNvPr id="339" name="Google Shape;339;p47"/>
          <p:cNvSpPr txBox="1"/>
          <p:nvPr>
            <p:ph idx="1" type="subTitle"/>
          </p:nvPr>
        </p:nvSpPr>
        <p:spPr>
          <a:xfrm>
            <a:off x="4720370" y="1633625"/>
            <a:ext cx="34473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FKai-SB"/>
                <a:ea typeface="DFKai-SB"/>
                <a:cs typeface="DFKai-SB"/>
                <a:sym typeface="DFKai-SB"/>
              </a:rPr>
              <a:t>1.在做網頁過程中有遇到排版問題，因為字一直跑掉，所以我們在這裡也卡了很久，最後也有找到解決的方法。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FKai-SB"/>
                <a:ea typeface="DFKai-SB"/>
                <a:cs typeface="DFKai-SB"/>
                <a:sym typeface="DFKai-SB"/>
              </a:rPr>
              <a:t>2.還有滑鼠游標，一開始讀不到游標檔，之後選擇用連結網址的方式去改變游標。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0" name="Google Shape;340;p47"/>
          <p:cNvSpPr txBox="1"/>
          <p:nvPr>
            <p:ph idx="2" type="subTitle"/>
          </p:nvPr>
        </p:nvSpPr>
        <p:spPr>
          <a:xfrm>
            <a:off x="976325" y="1633625"/>
            <a:ext cx="34455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FKai-SB"/>
                <a:ea typeface="DFKai-SB"/>
                <a:cs typeface="DFKai-SB"/>
                <a:sym typeface="DFKai-SB"/>
              </a:rPr>
              <a:t>預期完成項目：封面、已滿18歲警告、四大雞酒選擇、配料選擇、調酒結果顯示、購買頁面、組員介紹。</a:t>
            </a:r>
            <a:endParaRPr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FKai-SB"/>
                <a:ea typeface="DFKai-SB"/>
                <a:cs typeface="DFKai-SB"/>
                <a:sym typeface="DFKai-SB"/>
              </a:rPr>
              <a:t>尚未完成預期項目：預期項目皆有完成。</a:t>
            </a:r>
            <a:endParaRPr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83425" y="356425"/>
            <a:ext cx="26988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chemeClr val="dk2"/>
                </a:solidFill>
              </a:rPr>
              <a:t>大綱</a:t>
            </a:r>
            <a:endParaRPr b="0" sz="3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0" name="Google Shape;210;p35"/>
          <p:cNvSpPr txBox="1"/>
          <p:nvPr>
            <p:ph idx="5" type="title"/>
          </p:nvPr>
        </p:nvSpPr>
        <p:spPr>
          <a:xfrm>
            <a:off x="992760" y="1241175"/>
            <a:ext cx="850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5"/>
          <p:cNvSpPr txBox="1"/>
          <p:nvPr>
            <p:ph idx="6" type="title"/>
          </p:nvPr>
        </p:nvSpPr>
        <p:spPr>
          <a:xfrm>
            <a:off x="991321" y="2601545"/>
            <a:ext cx="850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5"/>
          <p:cNvSpPr txBox="1"/>
          <p:nvPr>
            <p:ph idx="7" type="title"/>
          </p:nvPr>
        </p:nvSpPr>
        <p:spPr>
          <a:xfrm>
            <a:off x="4740819" y="1244275"/>
            <a:ext cx="8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" name="Google Shape;213;p35"/>
          <p:cNvSpPr txBox="1"/>
          <p:nvPr>
            <p:ph idx="8" type="title"/>
          </p:nvPr>
        </p:nvSpPr>
        <p:spPr>
          <a:xfrm>
            <a:off x="4744685" y="2601535"/>
            <a:ext cx="850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5"/>
          <p:cNvSpPr txBox="1"/>
          <p:nvPr>
            <p:ph idx="9" type="subTitle"/>
          </p:nvPr>
        </p:nvSpPr>
        <p:spPr>
          <a:xfrm>
            <a:off x="1991406" y="1270819"/>
            <a:ext cx="2414100" cy="394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網站介紹</a:t>
            </a:r>
            <a:endParaRPr b="0"/>
          </a:p>
        </p:txBody>
      </p:sp>
      <p:sp>
        <p:nvSpPr>
          <p:cNvPr id="215" name="Google Shape;215;p35"/>
          <p:cNvSpPr txBox="1"/>
          <p:nvPr>
            <p:ph idx="13" type="subTitle"/>
          </p:nvPr>
        </p:nvSpPr>
        <p:spPr>
          <a:xfrm>
            <a:off x="5743079" y="1270825"/>
            <a:ext cx="24096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網站架構</a:t>
            </a:r>
            <a:endParaRPr b="0"/>
          </a:p>
        </p:txBody>
      </p:sp>
      <p:sp>
        <p:nvSpPr>
          <p:cNvPr id="216" name="Google Shape;216;p35"/>
          <p:cNvSpPr txBox="1"/>
          <p:nvPr>
            <p:ph idx="14" type="subTitle"/>
          </p:nvPr>
        </p:nvSpPr>
        <p:spPr>
          <a:xfrm>
            <a:off x="1991406" y="2628094"/>
            <a:ext cx="24141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網站內容</a:t>
            </a:r>
            <a:endParaRPr b="0"/>
          </a:p>
        </p:txBody>
      </p:sp>
      <p:sp>
        <p:nvSpPr>
          <p:cNvPr id="217" name="Google Shape;217;p35"/>
          <p:cNvSpPr txBox="1"/>
          <p:nvPr>
            <p:ph idx="15" type="subTitle"/>
          </p:nvPr>
        </p:nvSpPr>
        <p:spPr>
          <a:xfrm>
            <a:off x="5743079" y="2628093"/>
            <a:ext cx="24096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網站美術</a:t>
            </a:r>
            <a:endParaRPr b="0"/>
          </a:p>
        </p:txBody>
      </p:sp>
      <p:sp>
        <p:nvSpPr>
          <p:cNvPr id="218" name="Google Shape;218;p35"/>
          <p:cNvSpPr txBox="1"/>
          <p:nvPr>
            <p:ph idx="6" type="title"/>
          </p:nvPr>
        </p:nvSpPr>
        <p:spPr>
          <a:xfrm>
            <a:off x="991321" y="3896945"/>
            <a:ext cx="850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9" name="Google Shape;219;p35"/>
          <p:cNvSpPr txBox="1"/>
          <p:nvPr>
            <p:ph idx="14" type="subTitle"/>
          </p:nvPr>
        </p:nvSpPr>
        <p:spPr>
          <a:xfrm>
            <a:off x="1991406" y="3923494"/>
            <a:ext cx="24141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</a:t>
            </a:r>
            <a:r>
              <a:rPr b="0" lang="en" sz="2200"/>
              <a:t>時程規劃</a:t>
            </a:r>
            <a:endParaRPr b="0"/>
          </a:p>
        </p:txBody>
      </p:sp>
      <p:sp>
        <p:nvSpPr>
          <p:cNvPr id="220" name="Google Shape;220;p35"/>
          <p:cNvSpPr txBox="1"/>
          <p:nvPr>
            <p:ph idx="8" type="title"/>
          </p:nvPr>
        </p:nvSpPr>
        <p:spPr>
          <a:xfrm>
            <a:off x="4744685" y="3896935"/>
            <a:ext cx="850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1" name="Google Shape;221;p35"/>
          <p:cNvSpPr txBox="1"/>
          <p:nvPr>
            <p:ph idx="15" type="subTitle"/>
          </p:nvPr>
        </p:nvSpPr>
        <p:spPr>
          <a:xfrm>
            <a:off x="5743074" y="3923500"/>
            <a:ext cx="32787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網站</a:t>
            </a:r>
            <a:r>
              <a:rPr b="0" lang="en" sz="2200"/>
              <a:t>執行進度與遭遇問題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967700" y="2540425"/>
            <a:ext cx="34242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網站介紹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2" type="title"/>
          </p:nvPr>
        </p:nvSpPr>
        <p:spPr>
          <a:xfrm>
            <a:off x="5084425" y="1470032"/>
            <a:ext cx="101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36"/>
          <p:cNvSpPr txBox="1"/>
          <p:nvPr>
            <p:ph idx="1" type="subTitle"/>
          </p:nvPr>
        </p:nvSpPr>
        <p:spPr>
          <a:xfrm>
            <a:off x="3058375" y="3453868"/>
            <a:ext cx="50676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drich"/>
                <a:ea typeface="Aldrich"/>
                <a:cs typeface="Aldrich"/>
                <a:sym typeface="Aldrich"/>
              </a:rPr>
              <a:t>緣由、對象、目的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7868" t="6375"/>
          <a:stretch/>
        </p:blipFill>
        <p:spPr>
          <a:xfrm>
            <a:off x="-1570213" y="2283050"/>
            <a:ext cx="4336976" cy="41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網站 </a:t>
            </a:r>
            <a:r>
              <a:rPr lang="en"/>
              <a:t>介紹</a:t>
            </a:r>
            <a:endParaRPr/>
          </a:p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720003" y="3706368"/>
            <a:ext cx="21753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ldrich"/>
                <a:ea typeface="Aldrich"/>
                <a:cs typeface="Aldrich"/>
                <a:sym typeface="Aldrich"/>
              </a:rPr>
              <a:t>我們都很愛喝酒</a:t>
            </a:r>
            <a:endParaRPr sz="22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3484350" y="3706368"/>
            <a:ext cx="2175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ldrich"/>
                <a:ea typeface="Aldrich"/>
                <a:cs typeface="Aldrich"/>
                <a:sym typeface="Aldrich"/>
              </a:rPr>
              <a:t>18</a:t>
            </a:r>
            <a:r>
              <a:rPr lang="en" sz="2200">
                <a:latin typeface="Aldrich"/>
                <a:ea typeface="Aldrich"/>
                <a:cs typeface="Aldrich"/>
                <a:sym typeface="Aldrich"/>
              </a:rPr>
              <a:t>歲以上</a:t>
            </a:r>
            <a:endParaRPr sz="22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7" name="Google Shape;237;p37"/>
          <p:cNvSpPr txBox="1"/>
          <p:nvPr>
            <p:ph idx="3" type="subTitle"/>
          </p:nvPr>
        </p:nvSpPr>
        <p:spPr>
          <a:xfrm>
            <a:off x="6020100" y="3705650"/>
            <a:ext cx="2586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ldrich"/>
                <a:ea typeface="Aldrich"/>
                <a:cs typeface="Aldrich"/>
                <a:sym typeface="Aldrich"/>
              </a:rPr>
              <a:t>介紹調酒參考</a:t>
            </a:r>
            <a:r>
              <a:rPr lang="en" sz="2200">
                <a:latin typeface="Aldrich"/>
                <a:ea typeface="Aldrich"/>
                <a:cs typeface="Aldrich"/>
                <a:sym typeface="Aldrich"/>
              </a:rPr>
              <a:t>網站</a:t>
            </a:r>
            <a:endParaRPr sz="22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8" name="Google Shape;238;p37"/>
          <p:cNvSpPr txBox="1"/>
          <p:nvPr>
            <p:ph idx="4" type="subTitle"/>
          </p:nvPr>
        </p:nvSpPr>
        <p:spPr>
          <a:xfrm>
            <a:off x="720003" y="2999232"/>
            <a:ext cx="21753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緣由</a:t>
            </a:r>
            <a:endParaRPr/>
          </a:p>
        </p:txBody>
      </p:sp>
      <p:sp>
        <p:nvSpPr>
          <p:cNvPr id="239" name="Google Shape;239;p37"/>
          <p:cNvSpPr txBox="1"/>
          <p:nvPr>
            <p:ph idx="5" type="subTitle"/>
          </p:nvPr>
        </p:nvSpPr>
        <p:spPr>
          <a:xfrm>
            <a:off x="3484350" y="2999232"/>
            <a:ext cx="21753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對</a:t>
            </a:r>
            <a:r>
              <a:rPr lang="en"/>
              <a:t>象</a:t>
            </a:r>
            <a:endParaRPr/>
          </a:p>
        </p:txBody>
      </p:sp>
      <p:sp>
        <p:nvSpPr>
          <p:cNvPr id="240" name="Google Shape;240;p37"/>
          <p:cNvSpPr txBox="1"/>
          <p:nvPr>
            <p:ph idx="6" type="subTitle"/>
          </p:nvPr>
        </p:nvSpPr>
        <p:spPr>
          <a:xfrm>
            <a:off x="6248697" y="3002908"/>
            <a:ext cx="21753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目的</a:t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1284453" y="1336474"/>
            <a:ext cx="1046400" cy="1046400"/>
          </a:xfrm>
          <a:prstGeom prst="ellipse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6813147" y="1336766"/>
            <a:ext cx="1046400" cy="1046400"/>
          </a:xfrm>
          <a:prstGeom prst="ellipse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7"/>
          <p:cNvCxnSpPr>
            <a:stCxn id="238" idx="0"/>
            <a:endCxn id="241" idx="4"/>
          </p:cNvCxnSpPr>
          <p:nvPr/>
        </p:nvCxnSpPr>
        <p:spPr>
          <a:xfrm rot="10800000">
            <a:off x="1807653" y="2382732"/>
            <a:ext cx="0" cy="6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7"/>
          <p:cNvCxnSpPr>
            <a:stCxn id="242" idx="4"/>
            <a:endCxn id="240" idx="0"/>
          </p:cNvCxnSpPr>
          <p:nvPr/>
        </p:nvCxnSpPr>
        <p:spPr>
          <a:xfrm>
            <a:off x="7336347" y="2383166"/>
            <a:ext cx="0" cy="61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" name="Google Shape;245;p37"/>
          <p:cNvGrpSpPr/>
          <p:nvPr/>
        </p:nvGrpSpPr>
        <p:grpSpPr>
          <a:xfrm>
            <a:off x="7085782" y="1573625"/>
            <a:ext cx="501130" cy="572691"/>
            <a:chOff x="6428163" y="2142848"/>
            <a:chExt cx="328977" cy="375954"/>
          </a:xfrm>
        </p:grpSpPr>
        <p:sp>
          <p:nvSpPr>
            <p:cNvPr id="246" name="Google Shape;246;p37"/>
            <p:cNvSpPr/>
            <p:nvPr/>
          </p:nvSpPr>
          <p:spPr>
            <a:xfrm>
              <a:off x="6515888" y="2231275"/>
              <a:ext cx="153526" cy="153580"/>
            </a:xfrm>
            <a:custGeom>
              <a:rect b="b" l="l" r="r" t="t"/>
              <a:pathLst>
                <a:path extrusionOk="0" h="5695" w="5693">
                  <a:moveTo>
                    <a:pt x="1861" y="1070"/>
                  </a:moveTo>
                  <a:lnTo>
                    <a:pt x="1861" y="1070"/>
                  </a:lnTo>
                  <a:cubicBezTo>
                    <a:pt x="1736" y="1471"/>
                    <a:pt x="1662" y="1948"/>
                    <a:pt x="1638" y="2442"/>
                  </a:cubicBezTo>
                  <a:lnTo>
                    <a:pt x="855" y="2442"/>
                  </a:lnTo>
                  <a:cubicBezTo>
                    <a:pt x="975" y="1851"/>
                    <a:pt x="1351" y="1356"/>
                    <a:pt x="1861" y="1070"/>
                  </a:cubicBezTo>
                  <a:close/>
                  <a:moveTo>
                    <a:pt x="2847" y="852"/>
                  </a:moveTo>
                  <a:cubicBezTo>
                    <a:pt x="2978" y="1018"/>
                    <a:pt x="3190" y="1559"/>
                    <a:pt x="3242" y="2442"/>
                  </a:cubicBezTo>
                  <a:lnTo>
                    <a:pt x="2451" y="2442"/>
                  </a:lnTo>
                  <a:cubicBezTo>
                    <a:pt x="2504" y="1559"/>
                    <a:pt x="2715" y="1018"/>
                    <a:pt x="2847" y="852"/>
                  </a:cubicBezTo>
                  <a:close/>
                  <a:moveTo>
                    <a:pt x="3833" y="1070"/>
                  </a:moveTo>
                  <a:lnTo>
                    <a:pt x="3833" y="1070"/>
                  </a:lnTo>
                  <a:cubicBezTo>
                    <a:pt x="4343" y="1356"/>
                    <a:pt x="4718" y="1853"/>
                    <a:pt x="4838" y="2442"/>
                  </a:cubicBezTo>
                  <a:lnTo>
                    <a:pt x="4056" y="2442"/>
                  </a:lnTo>
                  <a:cubicBezTo>
                    <a:pt x="4031" y="1948"/>
                    <a:pt x="3957" y="1471"/>
                    <a:pt x="3833" y="1070"/>
                  </a:cubicBezTo>
                  <a:close/>
                  <a:moveTo>
                    <a:pt x="1638" y="3254"/>
                  </a:moveTo>
                  <a:cubicBezTo>
                    <a:pt x="1662" y="3748"/>
                    <a:pt x="1736" y="4225"/>
                    <a:pt x="1861" y="4625"/>
                  </a:cubicBezTo>
                  <a:cubicBezTo>
                    <a:pt x="1351" y="4341"/>
                    <a:pt x="975" y="3844"/>
                    <a:pt x="855" y="3254"/>
                  </a:cubicBezTo>
                  <a:close/>
                  <a:moveTo>
                    <a:pt x="4840" y="3252"/>
                  </a:moveTo>
                  <a:cubicBezTo>
                    <a:pt x="4718" y="3841"/>
                    <a:pt x="4343" y="4341"/>
                    <a:pt x="3833" y="4625"/>
                  </a:cubicBezTo>
                  <a:cubicBezTo>
                    <a:pt x="3957" y="4225"/>
                    <a:pt x="4031" y="3744"/>
                    <a:pt x="4056" y="3252"/>
                  </a:cubicBezTo>
                  <a:close/>
                  <a:moveTo>
                    <a:pt x="3242" y="3252"/>
                  </a:moveTo>
                  <a:cubicBezTo>
                    <a:pt x="3190" y="4135"/>
                    <a:pt x="2978" y="4678"/>
                    <a:pt x="2847" y="4843"/>
                  </a:cubicBezTo>
                  <a:cubicBezTo>
                    <a:pt x="2715" y="4678"/>
                    <a:pt x="2504" y="4135"/>
                    <a:pt x="2451" y="3252"/>
                  </a:cubicBezTo>
                  <a:close/>
                  <a:moveTo>
                    <a:pt x="2847" y="1"/>
                  </a:moveTo>
                  <a:cubicBezTo>
                    <a:pt x="1277" y="1"/>
                    <a:pt x="1" y="1279"/>
                    <a:pt x="1" y="2849"/>
                  </a:cubicBezTo>
                  <a:cubicBezTo>
                    <a:pt x="1" y="4417"/>
                    <a:pt x="1277" y="5695"/>
                    <a:pt x="2847" y="5695"/>
                  </a:cubicBezTo>
                  <a:cubicBezTo>
                    <a:pt x="4417" y="5695"/>
                    <a:pt x="5693" y="4417"/>
                    <a:pt x="5693" y="2849"/>
                  </a:cubicBezTo>
                  <a:cubicBezTo>
                    <a:pt x="5693" y="1279"/>
                    <a:pt x="4417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6428163" y="2142848"/>
              <a:ext cx="328977" cy="375954"/>
            </a:xfrm>
            <a:custGeom>
              <a:rect b="b" l="l" r="r" t="t"/>
              <a:pathLst>
                <a:path extrusionOk="0" h="13941" w="12199">
                  <a:moveTo>
                    <a:pt x="6100" y="821"/>
                  </a:moveTo>
                  <a:cubicBezTo>
                    <a:pt x="7922" y="821"/>
                    <a:pt x="9745" y="1266"/>
                    <a:pt x="11385" y="2158"/>
                  </a:cubicBezTo>
                  <a:lnTo>
                    <a:pt x="11385" y="6128"/>
                  </a:lnTo>
                  <a:cubicBezTo>
                    <a:pt x="11385" y="8506"/>
                    <a:pt x="10112" y="10713"/>
                    <a:pt x="8060" y="11884"/>
                  </a:cubicBezTo>
                  <a:lnTo>
                    <a:pt x="6100" y="13004"/>
                  </a:lnTo>
                  <a:lnTo>
                    <a:pt x="4139" y="11884"/>
                  </a:lnTo>
                  <a:cubicBezTo>
                    <a:pt x="2087" y="10713"/>
                    <a:pt x="814" y="8506"/>
                    <a:pt x="814" y="6128"/>
                  </a:cubicBezTo>
                  <a:lnTo>
                    <a:pt x="814" y="2158"/>
                  </a:lnTo>
                  <a:cubicBezTo>
                    <a:pt x="2455" y="1266"/>
                    <a:pt x="4277" y="821"/>
                    <a:pt x="6100" y="821"/>
                  </a:cubicBezTo>
                  <a:close/>
                  <a:moveTo>
                    <a:pt x="6100" y="1"/>
                  </a:moveTo>
                  <a:cubicBezTo>
                    <a:pt x="4036" y="1"/>
                    <a:pt x="1997" y="542"/>
                    <a:pt x="206" y="1566"/>
                  </a:cubicBezTo>
                  <a:lnTo>
                    <a:pt x="1" y="1684"/>
                  </a:lnTo>
                  <a:lnTo>
                    <a:pt x="1" y="6128"/>
                  </a:lnTo>
                  <a:cubicBezTo>
                    <a:pt x="1" y="8797"/>
                    <a:pt x="1431" y="11274"/>
                    <a:pt x="3736" y="12591"/>
                  </a:cubicBezTo>
                  <a:lnTo>
                    <a:pt x="6100" y="13941"/>
                  </a:lnTo>
                  <a:lnTo>
                    <a:pt x="8464" y="12591"/>
                  </a:lnTo>
                  <a:cubicBezTo>
                    <a:pt x="10768" y="11274"/>
                    <a:pt x="12199" y="8797"/>
                    <a:pt x="12199" y="6126"/>
                  </a:cubicBezTo>
                  <a:lnTo>
                    <a:pt x="12199" y="1682"/>
                  </a:lnTo>
                  <a:lnTo>
                    <a:pt x="11994" y="1566"/>
                  </a:lnTo>
                  <a:cubicBezTo>
                    <a:pt x="10202" y="542"/>
                    <a:pt x="8163" y="1"/>
                    <a:pt x="6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6472012" y="2186697"/>
              <a:ext cx="241305" cy="281595"/>
            </a:xfrm>
            <a:custGeom>
              <a:rect b="b" l="l" r="r" t="t"/>
              <a:pathLst>
                <a:path extrusionOk="0" h="10442" w="8948">
                  <a:moveTo>
                    <a:pt x="4474" y="814"/>
                  </a:moveTo>
                  <a:cubicBezTo>
                    <a:pt x="5720" y="814"/>
                    <a:pt x="6980" y="1068"/>
                    <a:pt x="8134" y="1552"/>
                  </a:cubicBezTo>
                  <a:lnTo>
                    <a:pt x="8134" y="4502"/>
                  </a:lnTo>
                  <a:cubicBezTo>
                    <a:pt x="8134" y="6298"/>
                    <a:pt x="7174" y="7963"/>
                    <a:pt x="5627" y="8845"/>
                  </a:cubicBezTo>
                  <a:lnTo>
                    <a:pt x="4474" y="9505"/>
                  </a:lnTo>
                  <a:lnTo>
                    <a:pt x="3321" y="8845"/>
                  </a:lnTo>
                  <a:cubicBezTo>
                    <a:pt x="1775" y="7963"/>
                    <a:pt x="814" y="6298"/>
                    <a:pt x="814" y="4502"/>
                  </a:cubicBezTo>
                  <a:lnTo>
                    <a:pt x="814" y="1552"/>
                  </a:lnTo>
                  <a:cubicBezTo>
                    <a:pt x="1967" y="1068"/>
                    <a:pt x="3227" y="814"/>
                    <a:pt x="4474" y="814"/>
                  </a:cubicBezTo>
                  <a:close/>
                  <a:moveTo>
                    <a:pt x="4474" y="0"/>
                  </a:moveTo>
                  <a:cubicBezTo>
                    <a:pt x="3025" y="0"/>
                    <a:pt x="1562" y="317"/>
                    <a:pt x="240" y="916"/>
                  </a:cubicBezTo>
                  <a:lnTo>
                    <a:pt x="0" y="1024"/>
                  </a:lnTo>
                  <a:lnTo>
                    <a:pt x="0" y="4502"/>
                  </a:lnTo>
                  <a:cubicBezTo>
                    <a:pt x="0" y="6574"/>
                    <a:pt x="1119" y="8526"/>
                    <a:pt x="2917" y="9553"/>
                  </a:cubicBezTo>
                  <a:lnTo>
                    <a:pt x="4474" y="10442"/>
                  </a:lnTo>
                  <a:lnTo>
                    <a:pt x="6030" y="9553"/>
                  </a:lnTo>
                  <a:cubicBezTo>
                    <a:pt x="7830" y="8524"/>
                    <a:pt x="8947" y="6572"/>
                    <a:pt x="8947" y="4502"/>
                  </a:cubicBezTo>
                  <a:lnTo>
                    <a:pt x="8947" y="1024"/>
                  </a:lnTo>
                  <a:lnTo>
                    <a:pt x="8708" y="916"/>
                  </a:lnTo>
                  <a:cubicBezTo>
                    <a:pt x="7385" y="317"/>
                    <a:pt x="5922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7"/>
          <p:cNvGrpSpPr/>
          <p:nvPr/>
        </p:nvGrpSpPr>
        <p:grpSpPr>
          <a:xfrm>
            <a:off x="1521308" y="1591376"/>
            <a:ext cx="572691" cy="536582"/>
            <a:chOff x="720141" y="2781331"/>
            <a:chExt cx="375954" cy="352249"/>
          </a:xfrm>
        </p:grpSpPr>
        <p:sp>
          <p:nvSpPr>
            <p:cNvPr id="250" name="Google Shape;250;p37"/>
            <p:cNvSpPr/>
            <p:nvPr/>
          </p:nvSpPr>
          <p:spPr>
            <a:xfrm>
              <a:off x="720141" y="2959451"/>
              <a:ext cx="375954" cy="174129"/>
            </a:xfrm>
            <a:custGeom>
              <a:rect b="b" l="l" r="r" t="t"/>
              <a:pathLst>
                <a:path extrusionOk="0" h="6457" w="13941">
                  <a:moveTo>
                    <a:pt x="12203" y="1148"/>
                  </a:moveTo>
                  <a:lnTo>
                    <a:pt x="12781" y="1726"/>
                  </a:lnTo>
                  <a:lnTo>
                    <a:pt x="9615" y="4825"/>
                  </a:lnTo>
                  <a:lnTo>
                    <a:pt x="2477" y="4825"/>
                  </a:lnTo>
                  <a:lnTo>
                    <a:pt x="2477" y="2193"/>
                  </a:lnTo>
                  <a:cubicBezTo>
                    <a:pt x="3108" y="1819"/>
                    <a:pt x="3813" y="1632"/>
                    <a:pt x="4519" y="1632"/>
                  </a:cubicBezTo>
                  <a:cubicBezTo>
                    <a:pt x="5292" y="1632"/>
                    <a:pt x="6065" y="1857"/>
                    <a:pt x="6740" y="2307"/>
                  </a:cubicBezTo>
                  <a:lnTo>
                    <a:pt x="6842" y="2375"/>
                  </a:lnTo>
                  <a:lnTo>
                    <a:pt x="8681" y="2375"/>
                  </a:lnTo>
                  <a:lnTo>
                    <a:pt x="8681" y="3192"/>
                  </a:lnTo>
                  <a:lnTo>
                    <a:pt x="4925" y="3192"/>
                  </a:lnTo>
                  <a:lnTo>
                    <a:pt x="4925" y="4008"/>
                  </a:lnTo>
                  <a:lnTo>
                    <a:pt x="9496" y="4008"/>
                  </a:lnTo>
                  <a:lnTo>
                    <a:pt x="9496" y="3788"/>
                  </a:lnTo>
                  <a:lnTo>
                    <a:pt x="12203" y="1148"/>
                  </a:lnTo>
                  <a:close/>
                  <a:moveTo>
                    <a:pt x="1660" y="2375"/>
                  </a:moveTo>
                  <a:lnTo>
                    <a:pt x="1660" y="5642"/>
                  </a:lnTo>
                  <a:lnTo>
                    <a:pt x="817" y="5642"/>
                  </a:lnTo>
                  <a:lnTo>
                    <a:pt x="817" y="2375"/>
                  </a:lnTo>
                  <a:close/>
                  <a:moveTo>
                    <a:pt x="12210" y="0"/>
                  </a:moveTo>
                  <a:lnTo>
                    <a:pt x="9496" y="2648"/>
                  </a:lnTo>
                  <a:lnTo>
                    <a:pt x="9496" y="1559"/>
                  </a:lnTo>
                  <a:lnTo>
                    <a:pt x="7087" y="1559"/>
                  </a:lnTo>
                  <a:cubicBezTo>
                    <a:pt x="6300" y="1063"/>
                    <a:pt x="5409" y="815"/>
                    <a:pt x="4518" y="815"/>
                  </a:cubicBezTo>
                  <a:cubicBezTo>
                    <a:pt x="3627" y="815"/>
                    <a:pt x="2736" y="1063"/>
                    <a:pt x="1949" y="1559"/>
                  </a:cubicBezTo>
                  <a:lnTo>
                    <a:pt x="0" y="1559"/>
                  </a:lnTo>
                  <a:lnTo>
                    <a:pt x="0" y="6457"/>
                  </a:lnTo>
                  <a:lnTo>
                    <a:pt x="2477" y="6457"/>
                  </a:lnTo>
                  <a:lnTo>
                    <a:pt x="2477" y="5642"/>
                  </a:lnTo>
                  <a:lnTo>
                    <a:pt x="9948" y="5642"/>
                  </a:lnTo>
                  <a:lnTo>
                    <a:pt x="13940" y="1731"/>
                  </a:lnTo>
                  <a:lnTo>
                    <a:pt x="12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830950" y="2781331"/>
              <a:ext cx="198130" cy="198184"/>
            </a:xfrm>
            <a:custGeom>
              <a:rect b="b" l="l" r="r" t="t"/>
              <a:pathLst>
                <a:path extrusionOk="0" h="7349" w="7347">
                  <a:moveTo>
                    <a:pt x="2484" y="1077"/>
                  </a:moveTo>
                  <a:cubicBezTo>
                    <a:pt x="2354" y="1385"/>
                    <a:pt x="2262" y="1713"/>
                    <a:pt x="2195" y="2041"/>
                  </a:cubicBezTo>
                  <a:lnTo>
                    <a:pt x="1331" y="2041"/>
                  </a:lnTo>
                  <a:cubicBezTo>
                    <a:pt x="1621" y="1626"/>
                    <a:pt x="2018" y="1292"/>
                    <a:pt x="2484" y="1077"/>
                  </a:cubicBezTo>
                  <a:close/>
                  <a:moveTo>
                    <a:pt x="3673" y="818"/>
                  </a:moveTo>
                  <a:cubicBezTo>
                    <a:pt x="3732" y="818"/>
                    <a:pt x="3945" y="944"/>
                    <a:pt x="4157" y="1508"/>
                  </a:cubicBezTo>
                  <a:cubicBezTo>
                    <a:pt x="4218" y="1671"/>
                    <a:pt x="4270" y="1851"/>
                    <a:pt x="4316" y="2041"/>
                  </a:cubicBezTo>
                  <a:lnTo>
                    <a:pt x="3030" y="2041"/>
                  </a:lnTo>
                  <a:cubicBezTo>
                    <a:pt x="3076" y="1851"/>
                    <a:pt x="3129" y="1671"/>
                    <a:pt x="3189" y="1508"/>
                  </a:cubicBezTo>
                  <a:cubicBezTo>
                    <a:pt x="3401" y="944"/>
                    <a:pt x="3616" y="818"/>
                    <a:pt x="3673" y="818"/>
                  </a:cubicBezTo>
                  <a:close/>
                  <a:moveTo>
                    <a:pt x="4864" y="1077"/>
                  </a:moveTo>
                  <a:lnTo>
                    <a:pt x="4864" y="1077"/>
                  </a:lnTo>
                  <a:cubicBezTo>
                    <a:pt x="5328" y="1292"/>
                    <a:pt x="5727" y="1626"/>
                    <a:pt x="6017" y="2041"/>
                  </a:cubicBezTo>
                  <a:lnTo>
                    <a:pt x="5151" y="2041"/>
                  </a:lnTo>
                  <a:cubicBezTo>
                    <a:pt x="5084" y="1713"/>
                    <a:pt x="4992" y="1385"/>
                    <a:pt x="4864" y="1077"/>
                  </a:cubicBezTo>
                  <a:close/>
                  <a:moveTo>
                    <a:pt x="2077" y="2855"/>
                  </a:moveTo>
                  <a:cubicBezTo>
                    <a:pt x="2054" y="3119"/>
                    <a:pt x="2041" y="3396"/>
                    <a:pt x="2041" y="3674"/>
                  </a:cubicBezTo>
                  <a:cubicBezTo>
                    <a:pt x="2041" y="3953"/>
                    <a:pt x="2054" y="4227"/>
                    <a:pt x="2077" y="4491"/>
                  </a:cubicBezTo>
                  <a:lnTo>
                    <a:pt x="935" y="4491"/>
                  </a:lnTo>
                  <a:cubicBezTo>
                    <a:pt x="858" y="4231"/>
                    <a:pt x="816" y="3957"/>
                    <a:pt x="816" y="3674"/>
                  </a:cubicBezTo>
                  <a:cubicBezTo>
                    <a:pt x="816" y="3392"/>
                    <a:pt x="858" y="3114"/>
                    <a:pt x="935" y="2855"/>
                  </a:cubicBezTo>
                  <a:close/>
                  <a:moveTo>
                    <a:pt x="4449" y="2858"/>
                  </a:moveTo>
                  <a:cubicBezTo>
                    <a:pt x="4475" y="3121"/>
                    <a:pt x="4490" y="3393"/>
                    <a:pt x="4490" y="3674"/>
                  </a:cubicBezTo>
                  <a:cubicBezTo>
                    <a:pt x="4490" y="3954"/>
                    <a:pt x="4475" y="4228"/>
                    <a:pt x="4449" y="4491"/>
                  </a:cubicBezTo>
                  <a:lnTo>
                    <a:pt x="2897" y="4491"/>
                  </a:lnTo>
                  <a:cubicBezTo>
                    <a:pt x="2871" y="4228"/>
                    <a:pt x="2856" y="3954"/>
                    <a:pt x="2856" y="3674"/>
                  </a:cubicBezTo>
                  <a:cubicBezTo>
                    <a:pt x="2856" y="3393"/>
                    <a:pt x="2871" y="3121"/>
                    <a:pt x="2897" y="2858"/>
                  </a:cubicBezTo>
                  <a:close/>
                  <a:moveTo>
                    <a:pt x="6411" y="2858"/>
                  </a:moveTo>
                  <a:cubicBezTo>
                    <a:pt x="6488" y="3116"/>
                    <a:pt x="6531" y="3390"/>
                    <a:pt x="6531" y="3674"/>
                  </a:cubicBezTo>
                  <a:cubicBezTo>
                    <a:pt x="6531" y="3957"/>
                    <a:pt x="6488" y="4231"/>
                    <a:pt x="6411" y="4491"/>
                  </a:cubicBezTo>
                  <a:lnTo>
                    <a:pt x="5269" y="4491"/>
                  </a:lnTo>
                  <a:cubicBezTo>
                    <a:pt x="5294" y="4227"/>
                    <a:pt x="5305" y="3953"/>
                    <a:pt x="5305" y="3674"/>
                  </a:cubicBezTo>
                  <a:cubicBezTo>
                    <a:pt x="5305" y="3396"/>
                    <a:pt x="5294" y="3123"/>
                    <a:pt x="5269" y="2858"/>
                  </a:cubicBezTo>
                  <a:close/>
                  <a:moveTo>
                    <a:pt x="2195" y="5308"/>
                  </a:moveTo>
                  <a:cubicBezTo>
                    <a:pt x="2262" y="5636"/>
                    <a:pt x="2354" y="5964"/>
                    <a:pt x="2484" y="6272"/>
                  </a:cubicBezTo>
                  <a:cubicBezTo>
                    <a:pt x="2018" y="6057"/>
                    <a:pt x="1621" y="5723"/>
                    <a:pt x="1331" y="5308"/>
                  </a:cubicBezTo>
                  <a:close/>
                  <a:moveTo>
                    <a:pt x="6017" y="5304"/>
                  </a:moveTo>
                  <a:cubicBezTo>
                    <a:pt x="5727" y="5719"/>
                    <a:pt x="5328" y="6057"/>
                    <a:pt x="4864" y="6272"/>
                  </a:cubicBezTo>
                  <a:cubicBezTo>
                    <a:pt x="4992" y="5964"/>
                    <a:pt x="5084" y="5632"/>
                    <a:pt x="5151" y="5304"/>
                  </a:cubicBezTo>
                  <a:close/>
                  <a:moveTo>
                    <a:pt x="4316" y="5304"/>
                  </a:moveTo>
                  <a:cubicBezTo>
                    <a:pt x="4270" y="5496"/>
                    <a:pt x="4218" y="5677"/>
                    <a:pt x="4157" y="5839"/>
                  </a:cubicBezTo>
                  <a:cubicBezTo>
                    <a:pt x="3945" y="6405"/>
                    <a:pt x="3732" y="6531"/>
                    <a:pt x="3673" y="6531"/>
                  </a:cubicBezTo>
                  <a:cubicBezTo>
                    <a:pt x="3616" y="6531"/>
                    <a:pt x="3401" y="6405"/>
                    <a:pt x="3189" y="5839"/>
                  </a:cubicBezTo>
                  <a:cubicBezTo>
                    <a:pt x="3129" y="5677"/>
                    <a:pt x="3076" y="5496"/>
                    <a:pt x="3030" y="5304"/>
                  </a:cubicBezTo>
                  <a:close/>
                  <a:moveTo>
                    <a:pt x="3673" y="1"/>
                  </a:moveTo>
                  <a:cubicBezTo>
                    <a:pt x="1647" y="1"/>
                    <a:pt x="0" y="1649"/>
                    <a:pt x="0" y="3674"/>
                  </a:cubicBezTo>
                  <a:cubicBezTo>
                    <a:pt x="0" y="5700"/>
                    <a:pt x="1647" y="7348"/>
                    <a:pt x="3673" y="7348"/>
                  </a:cubicBezTo>
                  <a:cubicBezTo>
                    <a:pt x="5699" y="7348"/>
                    <a:pt x="7346" y="5700"/>
                    <a:pt x="7346" y="3674"/>
                  </a:cubicBezTo>
                  <a:cubicBezTo>
                    <a:pt x="7346" y="1649"/>
                    <a:pt x="5699" y="1"/>
                    <a:pt x="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7"/>
          <p:cNvSpPr/>
          <p:nvPr/>
        </p:nvSpPr>
        <p:spPr>
          <a:xfrm>
            <a:off x="4048800" y="1336474"/>
            <a:ext cx="1046400" cy="1046400"/>
          </a:xfrm>
          <a:prstGeom prst="ellipse">
            <a:avLst/>
          </a:prstGeom>
          <a:solidFill>
            <a:srgbClr val="17D0F4">
              <a:alpha val="25529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7"/>
          <p:cNvCxnSpPr>
            <a:stCxn id="239" idx="0"/>
            <a:endCxn id="252" idx="4"/>
          </p:cNvCxnSpPr>
          <p:nvPr/>
        </p:nvCxnSpPr>
        <p:spPr>
          <a:xfrm rot="10800000">
            <a:off x="4572000" y="2382732"/>
            <a:ext cx="0" cy="6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4" name="Google Shape;254;p37"/>
          <p:cNvGrpSpPr/>
          <p:nvPr/>
        </p:nvGrpSpPr>
        <p:grpSpPr>
          <a:xfrm>
            <a:off x="4336203" y="1591697"/>
            <a:ext cx="471594" cy="536561"/>
            <a:chOff x="5581626" y="2163775"/>
            <a:chExt cx="330433" cy="375954"/>
          </a:xfrm>
        </p:grpSpPr>
        <p:sp>
          <p:nvSpPr>
            <p:cNvPr id="255" name="Google Shape;255;p37"/>
            <p:cNvSpPr/>
            <p:nvPr/>
          </p:nvSpPr>
          <p:spPr>
            <a:xfrm>
              <a:off x="5581626" y="2163775"/>
              <a:ext cx="330433" cy="375954"/>
            </a:xfrm>
            <a:custGeom>
              <a:rect b="b" l="l" r="r" t="t"/>
              <a:pathLst>
                <a:path extrusionOk="0" h="13941" w="12253">
                  <a:moveTo>
                    <a:pt x="9804" y="816"/>
                  </a:moveTo>
                  <a:lnTo>
                    <a:pt x="9804" y="11462"/>
                  </a:lnTo>
                  <a:lnTo>
                    <a:pt x="817" y="11462"/>
                  </a:lnTo>
                  <a:lnTo>
                    <a:pt x="817" y="816"/>
                  </a:lnTo>
                  <a:close/>
                  <a:moveTo>
                    <a:pt x="11438" y="2478"/>
                  </a:moveTo>
                  <a:lnTo>
                    <a:pt x="11438" y="13124"/>
                  </a:lnTo>
                  <a:lnTo>
                    <a:pt x="2451" y="13124"/>
                  </a:lnTo>
                  <a:lnTo>
                    <a:pt x="2451" y="12279"/>
                  </a:lnTo>
                  <a:lnTo>
                    <a:pt x="10621" y="12279"/>
                  </a:lnTo>
                  <a:lnTo>
                    <a:pt x="10621" y="2478"/>
                  </a:lnTo>
                  <a:close/>
                  <a:moveTo>
                    <a:pt x="1" y="1"/>
                  </a:moveTo>
                  <a:lnTo>
                    <a:pt x="1" y="12279"/>
                  </a:lnTo>
                  <a:lnTo>
                    <a:pt x="1634" y="12279"/>
                  </a:lnTo>
                  <a:lnTo>
                    <a:pt x="1634" y="13941"/>
                  </a:lnTo>
                  <a:lnTo>
                    <a:pt x="12253" y="13941"/>
                  </a:lnTo>
                  <a:lnTo>
                    <a:pt x="12253" y="1661"/>
                  </a:lnTo>
                  <a:lnTo>
                    <a:pt x="10621" y="1661"/>
                  </a:lnTo>
                  <a:lnTo>
                    <a:pt x="10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5625691" y="2208541"/>
              <a:ext cx="198292" cy="66124"/>
            </a:xfrm>
            <a:custGeom>
              <a:rect b="b" l="l" r="r" t="t"/>
              <a:pathLst>
                <a:path extrusionOk="0" h="2452" w="7353">
                  <a:moveTo>
                    <a:pt x="6536" y="818"/>
                  </a:moveTo>
                  <a:lnTo>
                    <a:pt x="6536" y="1635"/>
                  </a:lnTo>
                  <a:lnTo>
                    <a:pt x="817" y="1635"/>
                  </a:lnTo>
                  <a:lnTo>
                    <a:pt x="817" y="818"/>
                  </a:lnTo>
                  <a:close/>
                  <a:moveTo>
                    <a:pt x="0" y="1"/>
                  </a:moveTo>
                  <a:lnTo>
                    <a:pt x="0" y="2452"/>
                  </a:lnTo>
                  <a:lnTo>
                    <a:pt x="7353" y="2452"/>
                  </a:lnTo>
                  <a:lnTo>
                    <a:pt x="7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5757859" y="2296671"/>
              <a:ext cx="66124" cy="66124"/>
            </a:xfrm>
            <a:custGeom>
              <a:rect b="b" l="l" r="r" t="t"/>
              <a:pathLst>
                <a:path extrusionOk="0" h="2452" w="2452">
                  <a:moveTo>
                    <a:pt x="1635" y="817"/>
                  </a:moveTo>
                  <a:lnTo>
                    <a:pt x="1635" y="1634"/>
                  </a:lnTo>
                  <a:lnTo>
                    <a:pt x="818" y="1634"/>
                  </a:lnTo>
                  <a:lnTo>
                    <a:pt x="818" y="817"/>
                  </a:lnTo>
                  <a:close/>
                  <a:moveTo>
                    <a:pt x="1" y="0"/>
                  </a:moveTo>
                  <a:lnTo>
                    <a:pt x="1" y="2451"/>
                  </a:lnTo>
                  <a:lnTo>
                    <a:pt x="2452" y="2451"/>
                  </a:lnTo>
                  <a:lnTo>
                    <a:pt x="2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636694" y="2296671"/>
              <a:ext cx="88157" cy="22059"/>
            </a:xfrm>
            <a:custGeom>
              <a:rect b="b" l="l" r="r" t="t"/>
              <a:pathLst>
                <a:path extrusionOk="0" h="818" w="3269">
                  <a:moveTo>
                    <a:pt x="1" y="0"/>
                  </a:moveTo>
                  <a:lnTo>
                    <a:pt x="1" y="817"/>
                  </a:lnTo>
                  <a:lnTo>
                    <a:pt x="3269" y="81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636694" y="2340736"/>
              <a:ext cx="88157" cy="22059"/>
            </a:xfrm>
            <a:custGeom>
              <a:rect b="b" l="l" r="r" t="t"/>
              <a:pathLst>
                <a:path extrusionOk="0" h="818" w="3269">
                  <a:moveTo>
                    <a:pt x="1" y="0"/>
                  </a:moveTo>
                  <a:lnTo>
                    <a:pt x="1" y="817"/>
                  </a:lnTo>
                  <a:lnTo>
                    <a:pt x="3269" y="81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5636694" y="2384801"/>
              <a:ext cx="176287" cy="22059"/>
            </a:xfrm>
            <a:custGeom>
              <a:rect b="b" l="l" r="r" t="t"/>
              <a:pathLst>
                <a:path extrusionOk="0" h="818" w="6537">
                  <a:moveTo>
                    <a:pt x="1" y="0"/>
                  </a:moveTo>
                  <a:lnTo>
                    <a:pt x="1" y="817"/>
                  </a:lnTo>
                  <a:lnTo>
                    <a:pt x="6536" y="817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5636694" y="2428812"/>
              <a:ext cx="176287" cy="22059"/>
            </a:xfrm>
            <a:custGeom>
              <a:rect b="b" l="l" r="r" t="t"/>
              <a:pathLst>
                <a:path extrusionOk="0" h="818" w="6537">
                  <a:moveTo>
                    <a:pt x="1" y="0"/>
                  </a:moveTo>
                  <a:lnTo>
                    <a:pt x="1" y="817"/>
                  </a:lnTo>
                  <a:lnTo>
                    <a:pt x="6536" y="817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25" y="648850"/>
            <a:ext cx="5788125" cy="4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type="title"/>
          </p:nvPr>
        </p:nvSpPr>
        <p:spPr>
          <a:xfrm>
            <a:off x="2703600" y="-166100"/>
            <a:ext cx="3439200" cy="1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2.網站架構</a:t>
            </a:r>
            <a:endParaRPr b="0" sz="3000"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149" y="2408751"/>
            <a:ext cx="5038800" cy="479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713225" y="2572757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網站內容</a:t>
            </a:r>
            <a:endParaRPr/>
          </a:p>
        </p:txBody>
      </p:sp>
      <p:sp>
        <p:nvSpPr>
          <p:cNvPr id="274" name="Google Shape;274;p39"/>
          <p:cNvSpPr txBox="1"/>
          <p:nvPr>
            <p:ph idx="2" type="title"/>
          </p:nvPr>
        </p:nvSpPr>
        <p:spPr>
          <a:xfrm>
            <a:off x="2509325" y="1759725"/>
            <a:ext cx="147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50" y="-1463875"/>
            <a:ext cx="4784100" cy="455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720000" y="432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網站內容(主題、、內容與技術)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40"/>
          <p:cNvSpPr txBox="1"/>
          <p:nvPr>
            <p:ph idx="1" type="subTitle"/>
          </p:nvPr>
        </p:nvSpPr>
        <p:spPr>
          <a:xfrm>
            <a:off x="4720372" y="1633625"/>
            <a:ext cx="34473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FKai-SB"/>
                <a:ea typeface="DFKai-SB"/>
                <a:cs typeface="DFKai-SB"/>
                <a:sym typeface="DFKai-SB"/>
              </a:rPr>
              <a:t>四大基酒選擇頁面：用戶可選擇想選的基酒，並在點擊後進入選擇配料。放大特效使用transform。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FKai-SB"/>
                <a:ea typeface="DFKai-SB"/>
                <a:cs typeface="DFKai-SB"/>
                <a:sym typeface="DFKai-SB"/>
              </a:rPr>
              <a:t>配料選擇頁面：用戶可選擇想選的配料，並在點擊後進入調酒結果畫面。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FKai-SB"/>
                <a:ea typeface="DFKai-SB"/>
                <a:cs typeface="DFKai-SB"/>
                <a:sym typeface="DFKai-SB"/>
              </a:rPr>
              <a:t>調酒結果畫面：結果會有12種不同的調酒，每種調酒頁面會有圖片和調酒介紹。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FKai-SB"/>
                <a:ea typeface="DFKai-SB"/>
                <a:cs typeface="DFKai-SB"/>
                <a:sym typeface="DFKai-SB"/>
              </a:rPr>
              <a:t>購買頁面：結果會有6種酒可以購買，頁面會顯示酒的名稱、價格、運送費用，可點進去填入運送地址。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FKai-SB"/>
                <a:ea typeface="DFKai-SB"/>
                <a:cs typeface="DFKai-SB"/>
                <a:sym typeface="DFKai-SB"/>
              </a:rPr>
              <a:t>成員頁面:進入就看到成員的資料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2" name="Google Shape;282;p40"/>
          <p:cNvSpPr txBox="1"/>
          <p:nvPr>
            <p:ph idx="2" type="subTitle"/>
          </p:nvPr>
        </p:nvSpPr>
        <p:spPr>
          <a:xfrm>
            <a:off x="976328" y="1633625"/>
            <a:ext cx="34455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FKai-SB"/>
                <a:ea typeface="DFKai-SB"/>
                <a:cs typeface="DFKai-SB"/>
                <a:sym typeface="DFKai-SB"/>
              </a:rPr>
              <a:t>封面：エンター為「進入」的日文，可以點擊進入下一個頁面。發光特效使用設定關鍵幀來製作animation。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FKai-SB"/>
                <a:ea typeface="DFKai-SB"/>
                <a:cs typeface="DFKai-SB"/>
                <a:sym typeface="DFKai-SB"/>
              </a:rPr>
              <a:t>已滿18警告：已滿18歲才可進入的告示，可以點擊進入下一個頁面。鎖頭旋轉使用關鍵幀animation和transform。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713225" y="2572757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網頁美術</a:t>
            </a:r>
            <a:endParaRPr/>
          </a:p>
        </p:txBody>
      </p:sp>
      <p:sp>
        <p:nvSpPr>
          <p:cNvPr id="288" name="Google Shape;288;p41"/>
          <p:cNvSpPr txBox="1"/>
          <p:nvPr>
            <p:ph idx="2" type="title"/>
          </p:nvPr>
        </p:nvSpPr>
        <p:spPr>
          <a:xfrm>
            <a:off x="2509325" y="1759725"/>
            <a:ext cx="147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網頁美術</a:t>
            </a:r>
            <a:endParaRPr/>
          </a:p>
        </p:txBody>
      </p:sp>
      <p:sp>
        <p:nvSpPr>
          <p:cNvPr id="294" name="Google Shape;294;p42"/>
          <p:cNvSpPr txBox="1"/>
          <p:nvPr>
            <p:ph idx="1" type="subTitle"/>
          </p:nvPr>
        </p:nvSpPr>
        <p:spPr>
          <a:xfrm>
            <a:off x="720000" y="1216875"/>
            <a:ext cx="4658100" cy="333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我們的網頁整體使用的色彩較為鮮豔，目的是為了要凸顯晚</a:t>
            </a:r>
            <a:r>
              <a:rPr lang="en" sz="1800">
                <a:solidFill>
                  <a:schemeClr val="lt1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上</a:t>
            </a:r>
            <a:r>
              <a:rPr lang="en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酒吧的燈紅酒綠。在封面部分，我們的背景使用酒吧最經典的吧檯背景，在層架</a:t>
            </a:r>
            <a:r>
              <a:rPr lang="en" sz="1800">
                <a:solidFill>
                  <a:schemeClr val="lt1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上擺放各式各樣的酒。我們將進入按鈕設為七彩變換的顏色，形似酒吧內Disco球燈閃爍。接著會跳出已滿18歲且進入畫面的按鈕，設計這個按鈕是為了避免未滿18歲的青少年飲酒。下一個畫面會出現四大基酒選擇，我們將酒設定為滑鼠滑到四大基酒便會震動，顯得網站比較活潑一點。</a:t>
            </a:r>
            <a:endParaRPr b="1" sz="2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538" y="1949888"/>
            <a:ext cx="4707300" cy="447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's Celebrate Internet Day! by Slidesgo">
  <a:themeElements>
    <a:clrScheme name="Simple Light">
      <a:dk1>
        <a:srgbClr val="FFFFFF"/>
      </a:dk1>
      <a:lt1>
        <a:srgbClr val="1D1B3F"/>
      </a:lt1>
      <a:dk2>
        <a:srgbClr val="17D0F4"/>
      </a:dk2>
      <a:lt2>
        <a:srgbClr val="183A9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